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3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0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000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760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544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78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35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53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4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19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4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83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1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2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5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90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80CC8-C80E-4DE3-BF84-AD2D945DFDB2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6731602-D18A-46BB-B47C-A48E8C064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90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Переработка пластика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пиролизным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проекта: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Шакиров Рустам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Хусаинович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гр.ЕТ-132 (Экология и природопользование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Емченко Евгения Павловна -  доцент кафедры философии, кандидат философских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2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995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31133"/>
            <a:ext cx="10515600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В современном мире проблема загрязнения окружающей среды пластик содержащим мусором остра как никогда. Сотни тысяч миллионов тонн пластиковых изделий лежат на свалках по всему миру. Различные пластики, резины, пластмассы и другие производные нефти будут разлагаться в почве от 100 до 1000 лет, конечно же загрязняя своими продуктами разложения окружающую среду, а некоторые виды нефтепродуктов не разлагаемы микробами ни в каком виде. К тому же запасы «черного золота» не безграничны, и через некоторое время запасы нефти на известных месторождениях исчерпаются, или их добыча стает нерентабельной и человечеству придется искать новые месторождения . С каждым годом залежи нефти в легкодоступных месторождениях заканчиваются и людям придётся прилагать все большие усилия для добычи этого источника сырья и топлива. </a:t>
            </a:r>
          </a:p>
          <a:p>
            <a:r>
              <a:rPr lang="ru-RU" dirty="0" smtClean="0"/>
              <a:t>Конечно, пока человечество не найдет более рационального источника энергии, установки по добыче нефти не прекратят свою работу.</a:t>
            </a:r>
          </a:p>
          <a:p>
            <a:r>
              <a:rPr lang="ru-RU" dirty="0" smtClean="0"/>
              <a:t>Но зачем же бездумно выбрасывать использованные нефтепродукты – такие как пластмасса и резина на помойку, если их можно переработать с помощью </a:t>
            </a:r>
            <a:r>
              <a:rPr lang="ru-RU" dirty="0" err="1" smtClean="0"/>
              <a:t>пиролизного</a:t>
            </a:r>
            <a:r>
              <a:rPr lang="ru-RU" dirty="0" smtClean="0"/>
              <a:t> аппарата в горючие жидкие вещества.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89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1341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и недостатки аналогов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07687"/>
            <a:ext cx="10515600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Преимущества: невысокая </a:t>
            </a:r>
            <a:r>
              <a:rPr lang="ru-RU" dirty="0"/>
              <a:t>стоимость по сравнению с аналогами при одновременном использовании более качественных и дорогих материалов в производстве печей и реторт, компактность, простота в работе и обслуживании.</a:t>
            </a:r>
          </a:p>
          <a:p>
            <a:r>
              <a:rPr lang="ru-RU" dirty="0"/>
              <a:t>Одним из минусов установки является то, что она устанавливается в помещении, что не всегда возможно в условиях работы, например: на локальной свалке возле города не рентабельно возводить ангар, а также тепло от проходящего процесса выходит в атмосферу, тем самым вызывая тепловые загрязнения окружающей территории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23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технологические процессы переработки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33600"/>
            <a:ext cx="5096941" cy="5076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 сортировка сырья.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Сырье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загружается в реактор через загрузочное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окно.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Нагрев внутренней камеры установки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разложения,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переходит в рабочий режим.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Изначально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работает на топливе из топливного бака, а после стабилизации процесса переходит на выделяемый в результате деструкции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пиролизный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горения из теплообменника поступают в газожидкостный разделитель. В результате жидкое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пиролизное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топливо и дистиллированная вода сливаются в накопительные емкости, а газообразная фракция подается на горелку. В поддоне реактора остается только зольный остаток.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Терморегуляция системы осуществляется посредством воздушного и водяного охлаждения.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Продуктами переработки пластмасс методом пиролиза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 сухой остаток;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пиролизный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газ; котельное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топливо.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41" y="2408214"/>
            <a:ext cx="7095059" cy="3776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7672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08" y="318233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решаемые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пиролизной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истоновкой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308" y="2024916"/>
            <a:ext cx="5590442" cy="55569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Проблема переработки твердых бытовых отходов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Получение дешевого топлива (нефтяного и коксового, а также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пиролизный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газ)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3- Ликвидация свалок и мусора в целом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Снабжение удаленных территорий страны топливом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Снижение процента безработицы и как следствие алкоголизма (в процессе отбора и сортировки сырья нужна рабочая сила, чем больше предприятие тем больше рабочих)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 Освободившиеся территории после ликвидации свалок можно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рекультивировать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превратить в парки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 Выделяющееся тепло от реторты, а также нагретая вода из холодильника могут быть использованы для отопления жилых построек рабочих, то есть,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пиролизная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станция будет не только давать продукт, но и являться решением проблемы снабжения отопления для жилых построек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 Также возможно снижение налоговой ставки государства для таких станций переработки или экономическое стимулирование предпринимателей по открытию и реализации данного вида деятельности.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9- Продуктом переработки также является зольный остаток, его можно использовать в сельском хозяйстве в качестве удобрения.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04892" y="1910733"/>
            <a:ext cx="5287108" cy="3962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219" y="2024917"/>
            <a:ext cx="4981244" cy="3734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883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3064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установки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95255"/>
            <a:ext cx="3698631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Стоимость установки варьируется от 1 до 10 миллионов рублей, в зависимости от объёма реторты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5292" y="2286000"/>
            <a:ext cx="5603631" cy="37279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86" y="2519262"/>
            <a:ext cx="5216768" cy="323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766218"/>
            <a:ext cx="1051560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3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577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Аспект</vt:lpstr>
      <vt:lpstr>Переработка пластика пиролизным аппаратом</vt:lpstr>
      <vt:lpstr>Введение</vt:lpstr>
      <vt:lpstr>Преимущества и недостатки аналогов</vt:lpstr>
      <vt:lpstr>Основные технологические процессы переработки</vt:lpstr>
      <vt:lpstr>Проблемы, решаемые пиролизной истоновкой</vt:lpstr>
      <vt:lpstr>Стоимость установки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пластика пиролизным аппаратом</dc:title>
  <dc:creator>Рустам</dc:creator>
  <cp:lastModifiedBy>Рустам</cp:lastModifiedBy>
  <cp:revision>12</cp:revision>
  <dcterms:created xsi:type="dcterms:W3CDTF">2021-05-15T12:10:35Z</dcterms:created>
  <dcterms:modified xsi:type="dcterms:W3CDTF">2021-05-20T15:29:43Z</dcterms:modified>
</cp:coreProperties>
</file>