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6" r:id="rId5"/>
    <p:sldId id="262" r:id="rId6"/>
    <p:sldId id="265" r:id="rId7"/>
    <p:sldId id="261" r:id="rId8"/>
    <p:sldId id="257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9C13-59FD-4208-8822-827E05778858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C64E-F6E1-4504-8895-D58DBE715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786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9C13-59FD-4208-8822-827E05778858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C64E-F6E1-4504-8895-D58DBE715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75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9C13-59FD-4208-8822-827E05778858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C64E-F6E1-4504-8895-D58DBE715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54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9C13-59FD-4208-8822-827E05778858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C64E-F6E1-4504-8895-D58DBE715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627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9C13-59FD-4208-8822-827E05778858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C64E-F6E1-4504-8895-D58DBE715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9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9C13-59FD-4208-8822-827E05778858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C64E-F6E1-4504-8895-D58DBE715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12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9C13-59FD-4208-8822-827E05778858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C64E-F6E1-4504-8895-D58DBE715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30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9C13-59FD-4208-8822-827E05778858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C64E-F6E1-4504-8895-D58DBE715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92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9C13-59FD-4208-8822-827E05778858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C64E-F6E1-4504-8895-D58DBE715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72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9C13-59FD-4208-8822-827E05778858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C64E-F6E1-4504-8895-D58DBE715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05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9C13-59FD-4208-8822-827E05778858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C64E-F6E1-4504-8895-D58DBE715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0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39C13-59FD-4208-8822-827E05778858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9C64E-F6E1-4504-8895-D58DBE715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37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04800"/>
            <a:ext cx="9144000" cy="41869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TechNet</a:t>
            </a:r>
            <a:br>
              <a:rPr lang="en-US" dirty="0" smtClean="0"/>
            </a:br>
            <a:r>
              <a:rPr lang="ru-RU" dirty="0" smtClean="0"/>
              <a:t>Разработка </a:t>
            </a:r>
            <a:r>
              <a:rPr lang="ru-RU" dirty="0" smtClean="0"/>
              <a:t>искусственной</a:t>
            </a:r>
            <a:br>
              <a:rPr lang="ru-RU" dirty="0" smtClean="0"/>
            </a:br>
            <a:r>
              <a:rPr lang="ru-RU" dirty="0" smtClean="0"/>
              <a:t>нейронной сети по сортировке мусора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67074" y="5117432"/>
            <a:ext cx="4555958" cy="1118936"/>
          </a:xfrm>
        </p:spPr>
        <p:txBody>
          <a:bodyPr/>
          <a:lstStyle/>
          <a:p>
            <a:r>
              <a:rPr lang="ru-RU" dirty="0" smtClean="0"/>
              <a:t>Михайлов В.С.</a:t>
            </a:r>
          </a:p>
          <a:p>
            <a:r>
              <a:rPr lang="ru-RU" dirty="0" smtClean="0"/>
              <a:t>Кафедра ЭВМ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96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нейронной сети для распознавания типа мусора для последующей автоматизированной сортировки мусора на перерабатывающих предприятиях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Нейронная сеть будет получать изображения мусора и определять его тип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308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Необходимо определить критерии, по которым должен сортироваться мусор</a:t>
            </a:r>
          </a:p>
          <a:p>
            <a:r>
              <a:rPr lang="ru-RU" dirty="0" smtClean="0"/>
              <a:t>Подготовить набор данных для обучения нейронной сети</a:t>
            </a:r>
            <a:endParaRPr lang="ru-RU" dirty="0" smtClean="0"/>
          </a:p>
          <a:p>
            <a:r>
              <a:rPr lang="ru-RU" dirty="0" smtClean="0"/>
              <a:t>Выбрать топологию нейронной сети, затем обучить ее и протестировать ее работу</a:t>
            </a:r>
          </a:p>
          <a:p>
            <a:r>
              <a:rPr lang="ru-RU" dirty="0" smtClean="0"/>
              <a:t>Соединить нейронную сеть с механическими манипуляторами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74570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нейронной сети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Основные характеристики для распознавания мусора, это: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Размер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Форма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Цвет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Разный текст или обозначения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660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04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 свалки мусора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907" y="1258566"/>
            <a:ext cx="8088186" cy="519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Существующие аналоги и их недостатки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настоящее время почти весь объем работы по сортировке выполняет человек</a:t>
            </a:r>
          </a:p>
          <a:p>
            <a:r>
              <a:rPr lang="ru-RU" dirty="0" smtClean="0"/>
              <a:t>Автоматизирована только часть подачи мусора на конвейер</a:t>
            </a:r>
          </a:p>
          <a:p>
            <a:r>
              <a:rPr lang="ru-RU" dirty="0" smtClean="0"/>
              <a:t>Недостатком является то, что эта работа является вредной для здоровья человека, медленная скорость работы по сравнению с компьютером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160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Ручная переработка мусора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8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Достоинства ИНС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Нейронная сеть способна исправить недостатки ручного труда человека, так как работу по сортировке будет выполнять компьютер</a:t>
            </a:r>
          </a:p>
          <a:p>
            <a:r>
              <a:rPr lang="ru-RU" dirty="0" smtClean="0"/>
              <a:t>Повысится скорость сортировки, а также человеку не придется рисковать своим здоровьем, работая с вредными отходами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226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 системы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018" y="2208800"/>
            <a:ext cx="11383963" cy="270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262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172</Words>
  <Application>Microsoft Office PowerPoint</Application>
  <PresentationFormat>Широкоэкранный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  TechNet Разработка искусственной нейронной сети по сортировке мусора</vt:lpstr>
      <vt:lpstr>Цель</vt:lpstr>
      <vt:lpstr>Задачи</vt:lpstr>
      <vt:lpstr>Работа нейронной сети</vt:lpstr>
      <vt:lpstr>Пример свалки мусора</vt:lpstr>
      <vt:lpstr>Существующие аналоги и их недостатки</vt:lpstr>
      <vt:lpstr>Ручная переработка мусора</vt:lpstr>
      <vt:lpstr>Достоинства ИНС</vt:lpstr>
      <vt:lpstr>Архитектура системы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Искусственный интеллект и системы управления</dc:title>
  <dc:creator>Вова</dc:creator>
  <cp:lastModifiedBy>Владимир Михайлов</cp:lastModifiedBy>
  <cp:revision>28</cp:revision>
  <dcterms:created xsi:type="dcterms:W3CDTF">2021-01-02T18:16:11Z</dcterms:created>
  <dcterms:modified xsi:type="dcterms:W3CDTF">2021-01-22T15:57:08Z</dcterms:modified>
</cp:coreProperties>
</file>